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A88C9B-1AE7-45FC-9B00-0D9628E5A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26" y="0"/>
            <a:ext cx="54441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10</cp:revision>
  <dcterms:created xsi:type="dcterms:W3CDTF">2020-04-14T07:11:12Z</dcterms:created>
  <dcterms:modified xsi:type="dcterms:W3CDTF">2020-04-21T07:13:09Z</dcterms:modified>
</cp:coreProperties>
</file>